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301" r:id="rId3"/>
    <p:sldId id="303" r:id="rId4"/>
    <p:sldId id="302" r:id="rId5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4504" autoAdjust="0"/>
  </p:normalViewPr>
  <p:slideViewPr>
    <p:cSldViewPr snapToGrid="0">
      <p:cViewPr varScale="1">
        <p:scale>
          <a:sx n="126" d="100"/>
          <a:sy n="126" d="100"/>
        </p:scale>
        <p:origin x="124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ImportingData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FFF2D5-113A-4763-80C2-DCD3F2E89146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8FF1C5-FFD0-476C-8ACF-CFB83B295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326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ImportingData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063ADE-B706-4F1C-B63A-10DA10D79C34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B28E7C-7343-472F-A63D-BD3D9C89B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5293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79FE0E-D336-4644-ACBC-CABE40106321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EF08D5-5309-440A-B416-7721C07D5A0B}" type="datetime1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10/7/2020</a:t>
            </a:fld>
            <a:endParaRPr lang="en-US" altLang="en-US">
              <a:latin typeface="Arial" charset="0"/>
            </a:endParaRPr>
          </a:p>
        </p:txBody>
      </p:sp>
      <p:sp>
        <p:nvSpPr>
          <p:cNvPr id="6150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Arial" charset="0"/>
              </a:rPr>
              <a:t>ImportingData</a:t>
            </a:r>
          </a:p>
        </p:txBody>
      </p:sp>
    </p:spTree>
    <p:extLst>
      <p:ext uri="{BB962C8B-B14F-4D97-AF65-F5344CB8AC3E}">
        <p14:creationId xmlns:p14="http://schemas.microsoft.com/office/powerpoint/2010/main" val="2130613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51C07-F4D8-431B-A25D-6C81A5FA6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6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8C146-023B-465A-8786-E06EB3B0E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0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4EEE9-2699-40F6-8EAA-C8F704E74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5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177EA-4FEE-4F0B-A59B-04E2FE612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1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0311-3D43-42D0-86C8-5220B0DC7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7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9722-9F1E-4153-880F-BEF6767D9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3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3D3E0-6662-483C-B192-594C65BEE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6A109-33C1-49F5-A2F8-D2C59003C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9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96289-CB85-43F1-95F4-938249FD2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9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5A35E-4EBD-4E7A-B6C5-7F40A35E3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1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819A1-50BA-4E40-9786-0AD86B2D0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6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A4BD5-A940-4337-9086-CD5F7EE70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9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38F4DF-BB46-4F82-9FE0-011EF84A0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Creating a New Database</a:t>
            </a:r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0" y="0"/>
            <a:ext cx="2992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The Sister Cities Database </a:t>
            </a:r>
          </a:p>
          <a:p>
            <a:pPr eaLnBrk="1" hangingPunct="1"/>
            <a:r>
              <a:rPr lang="en-US" altLang="en-US" dirty="0"/>
              <a:t>Development Project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9782"/>
          </a:xfrm>
        </p:spPr>
        <p:txBody>
          <a:bodyPr/>
          <a:lstStyle/>
          <a:p>
            <a:r>
              <a:rPr lang="en-US" altLang="en-US" sz="3600" dirty="0"/>
              <a:t>Logging into the DSCI Student DBMS</a:t>
            </a:r>
          </a:p>
        </p:txBody>
      </p:sp>
      <p:sp>
        <p:nvSpPr>
          <p:cNvPr id="3076" name="Content Placeholder 4"/>
          <p:cNvSpPr>
            <a:spLocks noGrp="1"/>
          </p:cNvSpPr>
          <p:nvPr>
            <p:ph sz="half" idx="2"/>
          </p:nvPr>
        </p:nvSpPr>
        <p:spPr>
          <a:xfrm>
            <a:off x="122964" y="922020"/>
            <a:ext cx="4647155" cy="519652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i="1" dirty="0"/>
              <a:t>Before you can log in, your instructor will need to create your account.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000" dirty="0"/>
              <a:t>Open Management Studio and connect to the database engine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000" dirty="0"/>
              <a:t>Enter the DBMS (server name) as shown in the illustration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000" dirty="0"/>
              <a:t>Select SQL Server Authentication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000" dirty="0"/>
              <a:t>Enter your SQL Server login username and password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000" dirty="0"/>
              <a:t>Click </a:t>
            </a:r>
            <a:r>
              <a:rPr lang="en-US" altLang="en-US" sz="2000" i="1" dirty="0"/>
              <a:t>Connect</a:t>
            </a:r>
          </a:p>
          <a:p>
            <a:pPr marL="514350" indent="-514350"/>
            <a:endParaRPr lang="en-US" alt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6A9EB-17E5-46E2-9BDA-0A549B0DC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575" y="1041082"/>
            <a:ext cx="4543425" cy="2886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508407" y="-50888"/>
            <a:ext cx="8229600" cy="789723"/>
          </a:xfrm>
        </p:spPr>
        <p:txBody>
          <a:bodyPr/>
          <a:lstStyle/>
          <a:p>
            <a:r>
              <a:rPr lang="en-US" altLang="en-US" dirty="0"/>
              <a:t>Creating a New Database</a:t>
            </a:r>
          </a:p>
        </p:txBody>
      </p:sp>
      <p:sp>
        <p:nvSpPr>
          <p:cNvPr id="3076" name="Content Placeholder 4"/>
          <p:cNvSpPr>
            <a:spLocks noGrp="1"/>
          </p:cNvSpPr>
          <p:nvPr>
            <p:ph sz="half" idx="2"/>
          </p:nvPr>
        </p:nvSpPr>
        <p:spPr>
          <a:xfrm>
            <a:off x="4242816" y="738835"/>
            <a:ext cx="4701160" cy="5998464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sz="2400" dirty="0"/>
              <a:t>After Management Studio is connected with the database engine at yorktown.cbe.wwu.edu\</a:t>
            </a:r>
            <a:r>
              <a:rPr lang="en-US" altLang="en-US" sz="2400" dirty="0" err="1"/>
              <a:t>dsci</a:t>
            </a:r>
            <a:endParaRPr lang="en-US" altLang="en-US" sz="2400" dirty="0"/>
          </a:p>
          <a:p>
            <a:pPr marL="514350" indent="-514350">
              <a:buFontTx/>
              <a:buAutoNum type="arabicPeriod"/>
            </a:pPr>
            <a:r>
              <a:rPr lang="en-US" altLang="en-US" sz="2400" dirty="0"/>
              <a:t>Right-Click Databases in the Object Explorer pane, choose New Database…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400" dirty="0"/>
              <a:t>Enter a Database name: the name always starts with the prefix of QYY_MIS421, where Q represents a quarter (F-Fall, S-Spring, W-Winter, SUM-Summer) and YY the last two digits of a year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400" dirty="0"/>
              <a:t>Click OK</a:t>
            </a:r>
          </a:p>
          <a:p>
            <a:pPr marL="514350" indent="-514350"/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0" y="738835"/>
            <a:ext cx="4189126" cy="401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6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05994" y="0"/>
            <a:ext cx="8229600" cy="621792"/>
          </a:xfrm>
        </p:spPr>
        <p:txBody>
          <a:bodyPr/>
          <a:lstStyle/>
          <a:p>
            <a:r>
              <a:rPr lang="en-US" altLang="en-US" sz="3200" dirty="0"/>
              <a:t>Assign your other login to the DBO Role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2" y="621792"/>
            <a:ext cx="4567990" cy="623620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200" dirty="0"/>
              <a:t>Note: Every student has two logins in the Yorktown SQL Server Management System(SSMS):</a:t>
            </a:r>
          </a:p>
          <a:p>
            <a:pPr>
              <a:defRPr/>
            </a:pPr>
            <a:r>
              <a:rPr lang="en-US" sz="1200" dirty="0"/>
              <a:t>WWU Windows Account in the format of WWU\</a:t>
            </a:r>
            <a:r>
              <a:rPr lang="en-US" sz="1200" dirty="0" err="1"/>
              <a:t>YourWindowsUsername</a:t>
            </a:r>
            <a:r>
              <a:rPr lang="en-US" sz="1200" dirty="0"/>
              <a:t>. For example WWU\</a:t>
            </a:r>
            <a:r>
              <a:rPr lang="en-US" sz="1200" dirty="0" err="1"/>
              <a:t>chenx</a:t>
            </a:r>
            <a:endParaRPr lang="en-US" sz="1200" dirty="0"/>
          </a:p>
          <a:p>
            <a:pPr>
              <a:defRPr/>
            </a:pPr>
            <a:r>
              <a:rPr lang="en-US" sz="1200" dirty="0"/>
              <a:t>SQL Server login in the format of </a:t>
            </a:r>
            <a:r>
              <a:rPr lang="en-US" sz="1200" dirty="0" err="1"/>
              <a:t>QYY_YourWNumber</a:t>
            </a:r>
            <a:r>
              <a:rPr lang="en-US" sz="1200" dirty="0"/>
              <a:t>. For example W18_W01234567</a:t>
            </a:r>
          </a:p>
          <a:p>
            <a:pPr>
              <a:defRPr/>
            </a:pPr>
            <a:r>
              <a:rPr lang="en-US" sz="1200" dirty="0"/>
              <a:t>This example supposes that you created the database with your WWU Windows Account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sz="2000" dirty="0"/>
              <a:t>Expand Security in the new database; then right click Users and choose New User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sz="2000" dirty="0"/>
              <a:t>Enter your </a:t>
            </a:r>
            <a:r>
              <a:rPr lang="en-US" sz="2000" dirty="0" err="1"/>
              <a:t>QYY_YourWNumber</a:t>
            </a:r>
            <a:r>
              <a:rPr lang="en-US" sz="2000" dirty="0"/>
              <a:t> for both </a:t>
            </a:r>
            <a:r>
              <a:rPr lang="en-US" sz="2000"/>
              <a:t>the Username</a:t>
            </a:r>
            <a:r>
              <a:rPr lang="en-US" sz="2000" dirty="0"/>
              <a:t>: and Login name</a:t>
            </a:r>
            <a:r>
              <a:rPr lang="en-US" sz="2000"/>
              <a:t>: fields </a:t>
            </a:r>
            <a:r>
              <a:rPr lang="en-US" sz="2000" dirty="0"/>
              <a:t>(see the top image at the right).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</a:rPr>
              <a:t>Select Membership on the left navigation pane, check </a:t>
            </a:r>
            <a:r>
              <a:rPr lang="en-US" sz="2000" dirty="0" err="1">
                <a:latin typeface="Arial" panose="020B0604020202020204" pitchFamily="34" charset="0"/>
              </a:rPr>
              <a:t>db_owner</a:t>
            </a:r>
            <a:endParaRPr lang="en-US" sz="2000" dirty="0">
              <a:latin typeface="Arial" panose="020B0604020202020204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</a:rPr>
              <a:t>Click OK button at the bottom to finish the task</a:t>
            </a:r>
          </a:p>
          <a:p>
            <a:pPr marL="514350" indent="-514350">
              <a:buFontTx/>
              <a:buAutoNum type="arabicPeriod"/>
              <a:defRPr/>
            </a:pP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543" y="621791"/>
            <a:ext cx="4651523" cy="1872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787" y="2664181"/>
            <a:ext cx="4629279" cy="41938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ny-ManyForm">
  <a:themeElements>
    <a:clrScheme name="Many-ManyFor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ny-ManyFor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ny-ManyFor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Many-ManyForm</Template>
  <TotalTime>5352</TotalTime>
  <Words>277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Many-ManyForm</vt:lpstr>
      <vt:lpstr>Creating a New Database</vt:lpstr>
      <vt:lpstr>Logging into the DSCI Student DBMS</vt:lpstr>
      <vt:lpstr>Creating a New Database</vt:lpstr>
      <vt:lpstr>Assign your other login to the DBO Role</vt:lpstr>
    </vt:vector>
  </TitlesOfParts>
  <Company>MIS Faculty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Entering Data in One of the Independent Entity Tables and the Associative Entity Table  of a M:M Relationship*</dc:title>
  <dc:creator>Steven C Ross</dc:creator>
  <cp:lastModifiedBy>Xiaofeng Chen</cp:lastModifiedBy>
  <cp:revision>159</cp:revision>
  <dcterms:created xsi:type="dcterms:W3CDTF">2006-02-09T17:30:15Z</dcterms:created>
  <dcterms:modified xsi:type="dcterms:W3CDTF">2020-10-07T18:27:38Z</dcterms:modified>
</cp:coreProperties>
</file>